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96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5149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05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099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436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693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53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615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084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940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924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E361-A011-4FFC-B4BF-A00E61E4C559}" type="datetimeFigureOut">
              <a:rPr lang="nb-NO" smtClean="0"/>
              <a:t>19.09.2017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2B86-B0D3-4C95-A948-C75497C3EB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149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lnSpcReduction="10000"/>
          </a:bodyPr>
          <a:lstStyle/>
          <a:p>
            <a:pPr algn="l"/>
            <a:r>
              <a:rPr lang="nb-NO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		1NT		1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Du tar øst med deg bort fra bordet og han trodde nord åpnet med 1. NS spiller Presisjon. Har øst noen tilsvarende melding?</a:t>
            </a:r>
          </a:p>
          <a:p>
            <a:pPr algn="l"/>
            <a:endParaRPr lang="nb-NO" dirty="0" smtClean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ØV bruker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Yeslek</a:t>
            </a:r>
            <a:r>
              <a:rPr lang="nb-NO" dirty="0">
                <a:solidFill>
                  <a:schemeClr val="tx1"/>
                </a:solidFill>
                <a:sym typeface="Symbol"/>
              </a:rPr>
              <a:t> (fargen over eller de to neste) mot 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både 1 og 1NT.</a:t>
            </a:r>
          </a:p>
          <a:p>
            <a:pPr algn="l"/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9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nb-NO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dirty="0">
                <a:solidFill>
                  <a:schemeClr val="tx1"/>
                </a:solidFill>
              </a:rPr>
              <a:t>	</a:t>
            </a:r>
            <a:r>
              <a:rPr lang="nb-NO" dirty="0" smtClean="0">
                <a:solidFill>
                  <a:schemeClr val="tx1"/>
                </a:solidFill>
              </a:rPr>
              <a:t>	1NT		1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Du tar øst med deg bort fra bordet og han trodde nord åpnet med 1. NS spiller Presisjon. Har øst noen tilsvarende melding?</a:t>
            </a:r>
          </a:p>
          <a:p>
            <a:pPr algn="l"/>
            <a:endParaRPr lang="nb-NO" dirty="0" smtClean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ØV bruker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Yeslek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1 og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Multilandy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1NT. Øst har sparfarge. 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(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Multilandy</a:t>
            </a:r>
            <a:r>
              <a:rPr lang="nb-NO" dirty="0">
                <a:solidFill>
                  <a:schemeClr val="tx1"/>
                </a:solidFill>
                <a:sym typeface="Symbol"/>
              </a:rPr>
              <a:t>: 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2=begge major, 2=én major, 2M=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fargen+én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, noen bruker 2M som 4-kort M og lengre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, andre som 5+M4+m)</a:t>
            </a:r>
          </a:p>
          <a:p>
            <a:pPr algn="l"/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76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b-NO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dirty="0">
                <a:solidFill>
                  <a:schemeClr val="tx1"/>
                </a:solidFill>
              </a:rPr>
              <a:t>	</a:t>
            </a:r>
            <a:r>
              <a:rPr lang="nb-NO" dirty="0" smtClean="0">
                <a:solidFill>
                  <a:schemeClr val="tx1"/>
                </a:solidFill>
              </a:rPr>
              <a:t>	1NT		1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Du tar øst med deg bort fra bordet og han trodde nord åpnet med 1. NS spiller Presisjon. Har øst noen tilsvarende melding?</a:t>
            </a:r>
          </a:p>
          <a:p>
            <a:pPr algn="l"/>
            <a:endParaRPr lang="nb-NO" dirty="0" smtClean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ØV bruker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Yeslek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1 og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Multilandy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1NT. 2NT over 1NT viser begge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eller en sterk toseter. Øst har begge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.</a:t>
            </a:r>
          </a:p>
          <a:p>
            <a:pPr algn="l"/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87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nb-NO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dirty="0">
                <a:solidFill>
                  <a:schemeClr val="tx1"/>
                </a:solidFill>
              </a:rPr>
              <a:t>	</a:t>
            </a:r>
            <a:r>
              <a:rPr lang="nb-NO" dirty="0" smtClean="0">
                <a:solidFill>
                  <a:schemeClr val="tx1"/>
                </a:solidFill>
              </a:rPr>
              <a:t>	1NT		1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Du tar øst med deg bort fra bordet og han trodde nord åpnet med 1. NS spiller et naturlig system. Har øst noen tilsvarende melding?</a:t>
            </a:r>
          </a:p>
          <a:p>
            <a:pPr algn="l"/>
            <a:endParaRPr lang="nb-NO" dirty="0" smtClean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ØV bruker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Yeslek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1 og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Landy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dirty="0">
                <a:solidFill>
                  <a:schemeClr val="tx1"/>
                </a:solidFill>
                <a:sym typeface="Symbol"/>
              </a:rPr>
              <a:t>(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2 =begge major, ellers naturlig) mot 1NT. Øst har sparfarge.</a:t>
            </a:r>
          </a:p>
          <a:p>
            <a:pPr algn="l"/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43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/>
          </a:bodyPr>
          <a:lstStyle/>
          <a:p>
            <a:pPr algn="l"/>
            <a:r>
              <a:rPr lang="nb-NO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dirty="0">
                <a:solidFill>
                  <a:schemeClr val="tx1"/>
                </a:solidFill>
              </a:rPr>
              <a:t>	</a:t>
            </a:r>
            <a:r>
              <a:rPr lang="nb-NO" dirty="0" smtClean="0">
                <a:solidFill>
                  <a:schemeClr val="tx1"/>
                </a:solidFill>
              </a:rPr>
              <a:t>	1NT		1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Du tar øst med deg bort fra bordet og han trodde han var giver selv. Har øst noen tilsvarende melding?</a:t>
            </a:r>
          </a:p>
          <a:p>
            <a:pPr algn="l"/>
            <a:endParaRPr lang="nb-NO" dirty="0" smtClean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dirty="0" smtClean="0">
                <a:solidFill>
                  <a:schemeClr val="tx1"/>
                </a:solidFill>
                <a:sym typeface="Symbol"/>
              </a:rPr>
              <a:t>ØV bruker </a:t>
            </a:r>
            <a:r>
              <a:rPr lang="nb-NO" dirty="0" err="1" smtClean="0">
                <a:solidFill>
                  <a:schemeClr val="tx1"/>
                </a:solidFill>
                <a:sym typeface="Symbol"/>
              </a:rPr>
              <a:t>Multilandy</a:t>
            </a:r>
            <a:r>
              <a:rPr lang="nb-NO" dirty="0" smtClean="0">
                <a:solidFill>
                  <a:schemeClr val="tx1"/>
                </a:solidFill>
                <a:sym typeface="Symbol"/>
              </a:rPr>
              <a:t> mot 1NT.</a:t>
            </a:r>
          </a:p>
          <a:p>
            <a:pPr algn="l"/>
            <a:endParaRPr lang="nb-N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14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Autofit/>
          </a:bodyPr>
          <a:lstStyle/>
          <a:p>
            <a:pPr algn="l"/>
            <a:r>
              <a:rPr lang="nb-NO" sz="1900" dirty="0" smtClean="0">
                <a:solidFill>
                  <a:schemeClr val="tx1"/>
                </a:solidFill>
              </a:rPr>
              <a:t>Nord/Ingen</a:t>
            </a:r>
          </a:p>
          <a:p>
            <a:pPr algn="l"/>
            <a:r>
              <a:rPr lang="nb-NO" sz="1900" dirty="0" smtClean="0">
                <a:solidFill>
                  <a:schemeClr val="tx1"/>
                </a:solidFill>
              </a:rPr>
              <a:t>Vest		Nord		Øst		Syd</a:t>
            </a:r>
          </a:p>
          <a:p>
            <a:pPr algn="l"/>
            <a:r>
              <a:rPr lang="nb-NO" sz="1900" dirty="0">
                <a:solidFill>
                  <a:schemeClr val="tx1"/>
                </a:solidFill>
              </a:rPr>
              <a:t>	</a:t>
            </a:r>
            <a:r>
              <a:rPr lang="nb-NO" sz="1900" dirty="0" smtClean="0">
                <a:solidFill>
                  <a:schemeClr val="tx1"/>
                </a:solidFill>
              </a:rPr>
              <a:t>	2NT		pass		2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</a:t>
            </a:r>
            <a:endParaRPr lang="nb-NO" sz="1900" dirty="0" smtClean="0">
              <a:solidFill>
                <a:srgbClr val="FF0000"/>
              </a:solidFill>
              <a:sym typeface="Symbol"/>
            </a:endParaRPr>
          </a:p>
          <a:p>
            <a:pPr algn="l"/>
            <a:r>
              <a:rPr lang="nb-NO" sz="1900" dirty="0" smtClean="0">
                <a:solidFill>
                  <a:schemeClr val="tx1"/>
                </a:solidFill>
                <a:sym typeface="Symbol"/>
              </a:rPr>
              <a:t/>
            </a:r>
            <a:br>
              <a:rPr lang="nb-NO" sz="1900" dirty="0" smtClean="0">
                <a:solidFill>
                  <a:schemeClr val="tx1"/>
                </a:solidFill>
                <a:sym typeface="Symbol"/>
              </a:rPr>
            </a:br>
            <a:r>
              <a:rPr lang="nb-NO" sz="1900" dirty="0" smtClean="0">
                <a:solidFill>
                  <a:schemeClr val="tx1"/>
                </a:solidFill>
                <a:sym typeface="Symbol"/>
              </a:rPr>
              <a:t>Syd trodde nord åpna med 1NT. 2 er en slags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minorstayman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, og viser én eller begge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, sterk eller svak hånd.</a:t>
            </a:r>
          </a:p>
          <a:p>
            <a:pPr algn="l"/>
            <a:r>
              <a:rPr lang="nb-NO" sz="1900" dirty="0" smtClean="0">
                <a:solidFill>
                  <a:schemeClr val="tx1"/>
                </a:solidFill>
                <a:sym typeface="Symbol"/>
              </a:rPr>
              <a:t>Over 2NT bruker de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puppetstayman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, overføringer, 3 som sleminvitt med begge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 og 4/ som sleminvitt i hhv hjerter og spar og 4/ som sleminvitt i hhv kløver og ruter.</a:t>
            </a:r>
          </a:p>
          <a:p>
            <a:pPr algn="l"/>
            <a:r>
              <a:rPr lang="nb-NO" sz="1900" dirty="0" smtClean="0">
                <a:solidFill>
                  <a:schemeClr val="tx1"/>
                </a:solidFill>
                <a:sym typeface="Symbol"/>
              </a:rPr>
              <a:t/>
            </a:r>
            <a:br>
              <a:rPr lang="nb-NO" sz="1900" dirty="0" smtClean="0">
                <a:solidFill>
                  <a:schemeClr val="tx1"/>
                </a:solidFill>
                <a:sym typeface="Symbol"/>
              </a:rPr>
            </a:br>
            <a:r>
              <a:rPr lang="nb-NO" sz="1900" dirty="0" smtClean="0">
                <a:solidFill>
                  <a:schemeClr val="tx1"/>
                </a:solidFill>
                <a:sym typeface="Symbol"/>
              </a:rPr>
              <a:t>Har syd noen tilsvarende melding?</a:t>
            </a:r>
          </a:p>
          <a:p>
            <a:pPr algn="l"/>
            <a:endParaRPr lang="nb-NO" sz="1900" dirty="0">
              <a:solidFill>
                <a:schemeClr val="tx1"/>
              </a:solidFill>
              <a:sym typeface="Symbol"/>
            </a:endParaRPr>
          </a:p>
          <a:p>
            <a:pPr algn="l"/>
            <a:r>
              <a:rPr lang="nb-NO" sz="1900" dirty="0" smtClean="0">
                <a:solidFill>
                  <a:schemeClr val="tx1"/>
                </a:solidFill>
                <a:sym typeface="Symbol"/>
              </a:rPr>
              <a:t>Med begge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?</a:t>
            </a:r>
            <a:br>
              <a:rPr lang="nb-NO" sz="1900" dirty="0" smtClean="0">
                <a:solidFill>
                  <a:schemeClr val="tx1"/>
                </a:solidFill>
                <a:sym typeface="Symbol"/>
              </a:rPr>
            </a:br>
            <a:r>
              <a:rPr lang="nb-NO" sz="1900" dirty="0" smtClean="0">
                <a:solidFill>
                  <a:schemeClr val="tx1"/>
                </a:solidFill>
                <a:sym typeface="Symbol"/>
              </a:rPr>
              <a:t>Med én </a:t>
            </a:r>
            <a:r>
              <a:rPr lang="nb-NO" sz="1900" dirty="0" err="1" smtClean="0">
                <a:solidFill>
                  <a:schemeClr val="tx1"/>
                </a:solidFill>
                <a:sym typeface="Symbol"/>
              </a:rPr>
              <a:t>minor</a:t>
            </a:r>
            <a:r>
              <a:rPr lang="nb-NO" sz="1900" dirty="0" smtClean="0">
                <a:solidFill>
                  <a:schemeClr val="tx1"/>
                </a:solidFill>
                <a:sym typeface="Symbol"/>
              </a:rPr>
              <a:t>?</a:t>
            </a:r>
            <a:br>
              <a:rPr lang="nb-NO" sz="1900" dirty="0" smtClean="0">
                <a:solidFill>
                  <a:schemeClr val="tx1"/>
                </a:solidFill>
                <a:sym typeface="Symbol"/>
              </a:rPr>
            </a:br>
            <a:r>
              <a:rPr lang="nb-NO" sz="1900" dirty="0" smtClean="0">
                <a:solidFill>
                  <a:schemeClr val="tx1"/>
                </a:solidFill>
                <a:sym typeface="Symbol"/>
              </a:rPr>
              <a:t>Uansett styrke?</a:t>
            </a:r>
          </a:p>
        </p:txBody>
      </p:sp>
    </p:spTree>
    <p:extLst>
      <p:ext uri="{BB962C8B-B14F-4D97-AF65-F5344CB8AC3E}">
        <p14:creationId xmlns:p14="http://schemas.microsoft.com/office/powerpoint/2010/main" val="2010913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12</Words>
  <Application>Microsoft Office PowerPoint</Application>
  <PresentationFormat>Skjermfremvisning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Harald Berre Skjæran</dc:creator>
  <cp:lastModifiedBy>Harald Berre Skjæran</cp:lastModifiedBy>
  <cp:revision>8</cp:revision>
  <dcterms:created xsi:type="dcterms:W3CDTF">2017-09-14T10:01:16Z</dcterms:created>
  <dcterms:modified xsi:type="dcterms:W3CDTF">2017-09-19T11:10:12Z</dcterms:modified>
</cp:coreProperties>
</file>