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</p:sldIdLst>
  <p:sldSz cx="9144000" cy="6858000" type="screen4x3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49153" autoAdjust="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vrundet rektangel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20" name="Undertit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19" name="Plassholder for dato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et rektangel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 ett hjørne i rektangel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b-NO" smtClean="0"/>
              <a:t>Klikk ikonet for å legge til et bilde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vrundet rektangel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lassholder for tit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25" name="Plassholder for dato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2910" y="4143380"/>
            <a:ext cx="7643866" cy="1051560"/>
          </a:xfrm>
        </p:spPr>
        <p:txBody>
          <a:bodyPr>
            <a:noAutofit/>
          </a:bodyPr>
          <a:lstStyle/>
          <a:p>
            <a:r>
              <a:rPr lang="nb-NO" sz="2000" dirty="0" smtClean="0">
                <a:solidFill>
                  <a:schemeClr val="tx1"/>
                </a:solidFill>
              </a:rPr>
              <a:t/>
            </a:r>
            <a:br>
              <a:rPr lang="nb-NO" sz="2000" dirty="0" smtClean="0">
                <a:solidFill>
                  <a:schemeClr val="tx1"/>
                </a:solidFill>
              </a:rPr>
            </a:br>
            <a:endParaRPr lang="nb-NO" sz="20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83922" cy="3112962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357158" y="357166"/>
            <a:ext cx="87868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UTSPILL MOT TRUMFKONTRAKT</a:t>
            </a:r>
          </a:p>
          <a:p>
            <a:pPr marL="457200" indent="-457200">
              <a:buFontTx/>
              <a:buAutoNum type="arabicPeriod"/>
            </a:pPr>
            <a:endParaRPr lang="nb-NO" sz="2000" b="1" dirty="0" smtClean="0">
              <a:sym typeface="Symbol"/>
            </a:endParaRPr>
          </a:p>
          <a:p>
            <a:pPr marL="457200" indent="-457200"/>
            <a:r>
              <a:rPr lang="nb-NO" sz="2000" b="1" dirty="0" smtClean="0">
                <a:sym typeface="Symbol"/>
              </a:rPr>
              <a:t>	I mange tilfeller bruker en samme regler for </a:t>
            </a:r>
          </a:p>
          <a:p>
            <a:pPr marL="457200" indent="-457200"/>
            <a:r>
              <a:rPr lang="nb-NO" sz="2000" b="1" dirty="0" smtClean="0">
                <a:sym typeface="Symbol"/>
              </a:rPr>
              <a:t>	utspill mot trumf som mot NT-kontrakt.</a:t>
            </a:r>
          </a:p>
          <a:p>
            <a:pPr marL="457200" indent="-457200"/>
            <a:endParaRPr lang="nb-NO" sz="2000" b="1" dirty="0" smtClean="0">
              <a:sym typeface="Symbol"/>
            </a:endParaRPr>
          </a:p>
          <a:p>
            <a:pPr marL="457200" indent="-457200">
              <a:buFontTx/>
              <a:buAutoNum type="arabicPeriod"/>
            </a:pPr>
            <a:r>
              <a:rPr lang="nb-NO" sz="2000" b="1" dirty="0" smtClean="0">
                <a:sym typeface="Symbol"/>
              </a:rPr>
              <a:t> Det høyeste kortet i en sekvens.</a:t>
            </a:r>
          </a:p>
          <a:p>
            <a:pPr marL="457200" indent="-457200"/>
            <a:endParaRPr lang="nb-NO" sz="2000" b="1" dirty="0" smtClean="0">
              <a:sym typeface="Symbol"/>
            </a:endParaRPr>
          </a:p>
          <a:p>
            <a:pPr marL="457200" indent="-457200"/>
            <a:r>
              <a:rPr lang="nb-NO" sz="2000" b="1" dirty="0" smtClean="0">
                <a:sym typeface="Symbol"/>
              </a:rPr>
              <a:t>	 K </a:t>
            </a:r>
            <a:r>
              <a:rPr lang="nb-NO" sz="2000" b="1" dirty="0" smtClean="0"/>
              <a:t>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7 5</a:t>
            </a:r>
          </a:p>
          <a:p>
            <a:pPr marL="457200" indent="-457200"/>
            <a:endParaRPr lang="nb-NO" sz="2000" b="1" dirty="0" smtClean="0"/>
          </a:p>
          <a:p>
            <a:pPr marL="457200" indent="-457200"/>
            <a:r>
              <a:rPr lang="nb-NO" sz="2000" b="1" dirty="0" smtClean="0"/>
              <a:t/>
            </a:r>
            <a:br>
              <a:rPr lang="nb-NO" sz="2000" b="1" dirty="0" smtClean="0"/>
            </a:br>
            <a:r>
              <a:rPr lang="nb-NO" sz="2000" b="1" dirty="0" smtClean="0"/>
              <a:t>                              </a:t>
            </a:r>
          </a:p>
          <a:p>
            <a:endParaRPr lang="nb-NO" sz="2000" b="1" dirty="0" smtClean="0">
              <a:sym typeface="Symbol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785786" y="3500438"/>
            <a:ext cx="243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 Spill ut kongen</a:t>
            </a:r>
            <a:endParaRPr lang="nb-NO" sz="20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857224" y="4143380"/>
            <a:ext cx="186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sym typeface="Symbol"/>
              </a:rPr>
              <a:t>D </a:t>
            </a:r>
            <a:r>
              <a:rPr lang="nb-NO" sz="2000" b="1" dirty="0" err="1" smtClean="0">
                <a:sym typeface="Symbol"/>
              </a:rPr>
              <a:t>Kn</a:t>
            </a:r>
            <a:r>
              <a:rPr lang="nb-NO" sz="2000" b="1" dirty="0" smtClean="0">
                <a:sym typeface="Symbol"/>
              </a:rPr>
              <a:t> 10 7 5</a:t>
            </a:r>
            <a:endParaRPr lang="nb-NO" sz="20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42910" y="4714884"/>
            <a:ext cx="2497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ym typeface="Symbol"/>
              </a:rPr>
              <a:t>   </a:t>
            </a:r>
            <a:r>
              <a:rPr lang="nb-NO" sz="2000" b="1" dirty="0" smtClean="0">
                <a:sym typeface="Symbol"/>
              </a:rPr>
              <a:t>Spill ut damen</a:t>
            </a:r>
            <a:endParaRPr lang="nb-NO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7712418" cy="1112698"/>
          </a:xfrm>
        </p:spPr>
        <p:txBody>
          <a:bodyPr/>
          <a:lstStyle/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sz="2000" b="1" dirty="0" smtClean="0"/>
              <a:t>2. Det nest høyeste kortet i en ”brutt” sekvens.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000100" y="2071678"/>
            <a:ext cx="1845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10 7 5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000100" y="2714620"/>
            <a:ext cx="2452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knekten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000100" y="3357562"/>
            <a:ext cx="16642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 10 9 7 5</a:t>
            </a:r>
            <a:endParaRPr lang="nb-NO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1000100" y="4000504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tieren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069608" cy="2112830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Norske fordelingsutspill (</a:t>
            </a:r>
            <a:r>
              <a:rPr lang="nb-NO" sz="2000" b="1" dirty="0" err="1" smtClean="0"/>
              <a:t>høy-lav</a:t>
            </a:r>
            <a:r>
              <a:rPr lang="nb-NO" sz="2000" b="1" dirty="0" smtClean="0"/>
              <a:t> fra 2-4-6, </a:t>
            </a:r>
          </a:p>
          <a:p>
            <a:pPr marL="457200" indent="-457200">
              <a:buNone/>
            </a:pPr>
            <a:r>
              <a:rPr lang="nb-NO" sz="2000" b="1" dirty="0" err="1" smtClean="0"/>
              <a:t>lav-høy</a:t>
            </a:r>
            <a:r>
              <a:rPr lang="nb-NO" sz="2000" b="1" dirty="0" smtClean="0"/>
              <a:t> fra 3-5-7)</a:t>
            </a:r>
          </a:p>
          <a:p>
            <a:pPr marL="457200" indent="-457200">
              <a:buNone/>
            </a:pPr>
            <a:endParaRPr lang="nb-NO" sz="2000" b="1" dirty="0" smtClean="0"/>
          </a:p>
          <a:p>
            <a:pPr marL="457200" indent="-457200">
              <a:buNone/>
            </a:pPr>
            <a:r>
              <a:rPr lang="nb-NO" sz="2000" b="1" dirty="0" smtClean="0"/>
              <a:t>K 10 7 3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71472" y="2143116"/>
            <a:ext cx="2693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syveren.  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642910" y="2857496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10 7 3 2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42910" y="3714752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toeren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16842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I makkers farge.</a:t>
            </a:r>
          </a:p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r>
              <a:rPr lang="nb-NO" sz="2000" b="1" dirty="0" smtClean="0"/>
              <a:t>K 7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71472" y="1857364"/>
            <a:ext cx="40350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Det høyeste fra </a:t>
            </a:r>
            <a:r>
              <a:rPr lang="nb-NO" sz="2000" b="1" dirty="0" err="1" smtClean="0"/>
              <a:t>dobbelton</a:t>
            </a:r>
            <a:r>
              <a:rPr lang="nb-NO" sz="2000" b="1" dirty="0" smtClean="0"/>
              <a:t>.</a:t>
            </a:r>
          </a:p>
          <a:p>
            <a:r>
              <a:rPr lang="nb-NO" sz="2000" b="1" dirty="0" smtClean="0"/>
              <a:t>Spill ut kongen.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571472" y="2857496"/>
            <a:ext cx="6003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Det minste fra 3-kort farge med honnør.</a:t>
            </a:r>
          </a:p>
          <a:p>
            <a:endParaRPr lang="nb-NO" sz="2000" b="1" dirty="0" smtClean="0"/>
          </a:p>
          <a:p>
            <a:r>
              <a:rPr lang="nb-NO" sz="2000" b="1" dirty="0" smtClean="0"/>
              <a:t>D 6 3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42910" y="4071942"/>
            <a:ext cx="2353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treeren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714356"/>
            <a:ext cx="8069608" cy="1755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Andre regler/råd:</a:t>
            </a:r>
          </a:p>
          <a:p>
            <a:r>
              <a:rPr lang="nb-NO" sz="2000" b="1" dirty="0" smtClean="0"/>
              <a:t>Du kan spille ut en </a:t>
            </a:r>
            <a:r>
              <a:rPr lang="nb-NO" sz="2000" b="1" dirty="0" err="1" smtClean="0"/>
              <a:t>singelton</a:t>
            </a:r>
            <a:r>
              <a:rPr lang="nb-NO" sz="2000" b="1" dirty="0" smtClean="0"/>
              <a:t> for å få stjeling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642910" y="1785926"/>
            <a:ext cx="64604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b-NO" sz="2000" b="1" dirty="0" smtClean="0"/>
              <a:t> Du kan spille ut trumf for å hindre stjeling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2714620"/>
            <a:ext cx="84296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b-NO" sz="2000" b="1" dirty="0" smtClean="0"/>
              <a:t> Det er som regel ikke lurt å spille ut en liten fra                  et ess.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3112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Eksempler:</a:t>
            </a:r>
          </a:p>
          <a:p>
            <a:pPr marL="457200" indent="-457200">
              <a:buNone/>
            </a:pPr>
            <a:r>
              <a:rPr lang="nb-NO" sz="2000" b="1" dirty="0" smtClean="0"/>
              <a:t>1.		8 2			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E 10 6 4 3 2		 S        V       N        Ø</a:t>
            </a:r>
          </a:p>
          <a:p>
            <a:pPr marL="914400" lvl="1" indent="-457200">
              <a:buNone/>
            </a:pPr>
            <a:r>
              <a:rPr lang="nb-NO" sz="2000" b="1" dirty="0" smtClean="0"/>
              <a:t>	9 7			 1 NT  2 </a:t>
            </a:r>
            <a:r>
              <a:rPr lang="nb-NO" sz="2000" b="1" dirty="0" err="1" smtClean="0"/>
              <a:t>hj</a:t>
            </a:r>
            <a:r>
              <a:rPr lang="nb-NO" sz="2000" b="1" dirty="0" smtClean="0"/>
              <a:t>   3 </a:t>
            </a:r>
            <a:r>
              <a:rPr lang="nb-NO" sz="2000" b="1" dirty="0" err="1" smtClean="0"/>
              <a:t>hj</a:t>
            </a:r>
            <a:r>
              <a:rPr lang="nb-NO" sz="2000" b="1" dirty="0" smtClean="0"/>
              <a:t>     p</a:t>
            </a:r>
          </a:p>
          <a:p>
            <a:pPr marL="914400" lvl="1" indent="-457200">
              <a:buNone/>
            </a:pPr>
            <a:r>
              <a:rPr lang="nb-NO" sz="2000" b="1" dirty="0" smtClean="0"/>
              <a:t>	K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		 3 sp    p      4 sp    p 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      Hva spiller du ut?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		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42910" y="2428868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kløver konge.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2714620"/>
            <a:ext cx="77867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E 10 5 4</a:t>
            </a:r>
          </a:p>
          <a:p>
            <a:r>
              <a:rPr lang="nb-NO" sz="2000" b="1" dirty="0" smtClean="0"/>
              <a:t>			7</a:t>
            </a:r>
          </a:p>
          <a:p>
            <a:r>
              <a:rPr lang="nb-NO" sz="2000" b="1" dirty="0" smtClean="0"/>
              <a:t>			10 5 4 3</a:t>
            </a:r>
          </a:p>
          <a:p>
            <a:r>
              <a:rPr lang="nb-NO" sz="2000" b="1" dirty="0" smtClean="0"/>
              <a:t>			E 10 9 2</a:t>
            </a:r>
          </a:p>
          <a:p>
            <a:r>
              <a:rPr lang="nb-NO" sz="2000" b="1" dirty="0" smtClean="0"/>
              <a:t>		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9 7</a:t>
            </a:r>
          </a:p>
          <a:p>
            <a:r>
              <a:rPr lang="nb-NO" sz="2000" b="1" dirty="0" smtClean="0"/>
              <a:t>		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9 8</a:t>
            </a:r>
          </a:p>
          <a:p>
            <a:r>
              <a:rPr lang="nb-NO" sz="2000" b="1" dirty="0" smtClean="0"/>
              <a:t>					E 8 6 2</a:t>
            </a:r>
          </a:p>
          <a:p>
            <a:r>
              <a:rPr lang="nb-NO" sz="2000" b="1" dirty="0" smtClean="0"/>
              <a:t>					8 7 4</a:t>
            </a:r>
          </a:p>
          <a:p>
            <a:r>
              <a:rPr lang="nb-NO" sz="2000" b="1" dirty="0" smtClean="0"/>
              <a:t>			K D 6 3</a:t>
            </a:r>
          </a:p>
          <a:p>
            <a:r>
              <a:rPr lang="nb-NO" sz="2000" b="1" dirty="0" smtClean="0"/>
              <a:t>			K D 5</a:t>
            </a:r>
          </a:p>
          <a:p>
            <a:r>
              <a:rPr lang="nb-NO" sz="2000" b="1" dirty="0" smtClean="0"/>
              <a:t>			K D </a:t>
            </a:r>
            <a:r>
              <a:rPr lang="nb-NO" sz="2000" b="1" dirty="0" err="1" smtClean="0"/>
              <a:t>Kn</a:t>
            </a:r>
            <a:endParaRPr lang="nb-NO" sz="2000" b="1" dirty="0" smtClean="0"/>
          </a:p>
          <a:p>
            <a:r>
              <a:rPr lang="nb-NO" sz="2000" b="1" dirty="0" smtClean="0"/>
              <a:t>			6 5 3</a:t>
            </a:r>
          </a:p>
          <a:p>
            <a:endParaRPr lang="nb-NO" sz="2000" b="1" dirty="0" smtClean="0"/>
          </a:p>
          <a:p>
            <a:r>
              <a:rPr lang="nb-NO" sz="2000" b="1" dirty="0" smtClean="0"/>
              <a:t>		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2112830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2.		10 5 3			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8			 S          N 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D 8 4 2		 1 sp   2 sp</a:t>
            </a:r>
          </a:p>
          <a:p>
            <a:pPr marL="914400" lvl="1" indent="-457200">
              <a:buNone/>
            </a:pPr>
            <a:r>
              <a:rPr lang="nb-NO" sz="2000" b="1" dirty="0" smtClean="0"/>
              <a:t>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10 9 6 3		 </a:t>
            </a:r>
            <a:r>
              <a:rPr lang="nb-NO" sz="2000" b="1" dirty="0" err="1" smtClean="0"/>
              <a:t>3</a:t>
            </a:r>
            <a:r>
              <a:rPr lang="nb-NO" sz="2000" b="1" dirty="0" smtClean="0"/>
              <a:t> NT   4 sp 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      Hva spiller du ut?	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2285992"/>
            <a:ext cx="36679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Hjerter åtte – </a:t>
            </a:r>
            <a:r>
              <a:rPr lang="nb-NO" sz="2000" b="1" dirty="0" err="1" smtClean="0"/>
              <a:t>singelton</a:t>
            </a:r>
            <a:r>
              <a:rPr lang="nb-NO" sz="2000" b="1" dirty="0" smtClean="0"/>
              <a:t>.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285852" y="2795349"/>
            <a:ext cx="78581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4</a:t>
            </a:r>
          </a:p>
          <a:p>
            <a:r>
              <a:rPr lang="nb-NO" sz="2000" b="1" dirty="0" smtClean="0"/>
              <a:t>			K 10 7 4</a:t>
            </a:r>
          </a:p>
          <a:p>
            <a:r>
              <a:rPr lang="nb-NO" sz="2000" b="1" dirty="0" smtClean="0"/>
              <a:t>			10 9 5 3</a:t>
            </a:r>
          </a:p>
          <a:p>
            <a:r>
              <a:rPr lang="nb-NO" sz="2000" b="1" dirty="0" smtClean="0"/>
              <a:t>			K 5</a:t>
            </a:r>
          </a:p>
          <a:p>
            <a:r>
              <a:rPr lang="nb-NO" sz="2000" b="1" dirty="0" smtClean="0"/>
              <a:t>					7 2</a:t>
            </a:r>
          </a:p>
          <a:p>
            <a:r>
              <a:rPr lang="nb-NO" sz="2000" b="1" dirty="0" smtClean="0"/>
              <a:t>					E 9 6 3 2</a:t>
            </a:r>
          </a:p>
          <a:p>
            <a:r>
              <a:rPr lang="nb-NO" sz="2000" b="1" dirty="0" smtClean="0"/>
              <a:t>		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</a:t>
            </a:r>
          </a:p>
          <a:p>
            <a:r>
              <a:rPr lang="nb-NO" sz="2000" b="1" dirty="0" smtClean="0"/>
              <a:t>					E 8 7 2</a:t>
            </a:r>
          </a:p>
          <a:p>
            <a:r>
              <a:rPr lang="nb-NO" sz="2000" b="1" dirty="0" smtClean="0"/>
              <a:t>			E K 9 8 6</a:t>
            </a:r>
          </a:p>
          <a:p>
            <a:r>
              <a:rPr lang="nb-NO" sz="2000" b="1" dirty="0" smtClean="0"/>
              <a:t>			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5</a:t>
            </a:r>
          </a:p>
          <a:p>
            <a:r>
              <a:rPr lang="nb-NO" sz="2000" b="1" dirty="0" smtClean="0"/>
              <a:t>			E K 6</a:t>
            </a:r>
          </a:p>
          <a:p>
            <a:r>
              <a:rPr lang="nb-NO" sz="2000" b="1" dirty="0" smtClean="0"/>
              <a:t>			D 4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9980" y="571480"/>
            <a:ext cx="8784020" cy="2255706"/>
          </a:xfrm>
        </p:spPr>
        <p:txBody>
          <a:bodyPr>
            <a:normAutofit/>
          </a:bodyPr>
          <a:lstStyle/>
          <a:p>
            <a:pPr marL="914400" lvl="1" indent="-457200">
              <a:buNone/>
            </a:pPr>
            <a:r>
              <a:rPr lang="nb-NO" sz="2000" b="1" dirty="0" smtClean="0"/>
              <a:t>			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428596" y="2357430"/>
            <a:ext cx="76001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Denne gangen lønner det seg ikke med </a:t>
            </a:r>
            <a:r>
              <a:rPr lang="nb-NO" sz="2000" b="1" dirty="0" err="1" smtClean="0"/>
              <a:t>singelton</a:t>
            </a:r>
            <a:r>
              <a:rPr lang="nb-NO" sz="2000" b="1" dirty="0" smtClean="0"/>
              <a:t> – </a:t>
            </a:r>
          </a:p>
          <a:p>
            <a:r>
              <a:rPr lang="nb-NO" sz="2000" b="1" dirty="0" smtClean="0"/>
              <a:t>makker har neppe inntak.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28596" y="3000372"/>
            <a:ext cx="5282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fjerde høyeste – ruter seks.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428596" y="3357562"/>
            <a:ext cx="652133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 andre kortene:	K D </a:t>
            </a:r>
          </a:p>
          <a:p>
            <a:r>
              <a:rPr lang="nb-NO" sz="2000" b="1" dirty="0" smtClean="0"/>
              <a:t>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8 7</a:t>
            </a:r>
          </a:p>
          <a:p>
            <a:r>
              <a:rPr lang="nb-NO" sz="2000" b="1" dirty="0" smtClean="0"/>
              <a:t>			7 5 4 2</a:t>
            </a:r>
          </a:p>
          <a:p>
            <a:r>
              <a:rPr lang="nb-NO" sz="2000" b="1" dirty="0" smtClean="0"/>
              <a:t>		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6	10 9 7 5 4 2</a:t>
            </a:r>
          </a:p>
          <a:p>
            <a:r>
              <a:rPr lang="nb-NO" sz="2000" b="1" dirty="0" smtClean="0"/>
              <a:t>					3 </a:t>
            </a:r>
          </a:p>
          <a:p>
            <a:r>
              <a:rPr lang="nb-NO" sz="2000" b="1" dirty="0" smtClean="0"/>
              <a:t>		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9</a:t>
            </a:r>
          </a:p>
          <a:p>
            <a:r>
              <a:rPr lang="nb-NO" sz="2000" b="1" dirty="0" smtClean="0"/>
              <a:t>		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	 	9 5 4 2</a:t>
            </a:r>
          </a:p>
          <a:p>
            <a:r>
              <a:rPr lang="nb-NO" sz="2000" b="1" dirty="0" smtClean="0"/>
              <a:t>			10 9 6 5 4</a:t>
            </a:r>
          </a:p>
          <a:p>
            <a:r>
              <a:rPr lang="nb-NO" sz="2000" b="1" dirty="0" smtClean="0"/>
              <a:t>			E K </a:t>
            </a:r>
          </a:p>
          <a:p>
            <a:r>
              <a:rPr lang="nb-NO" sz="2000" b="1" dirty="0" smtClean="0"/>
              <a:t>			K D 10 3</a:t>
            </a:r>
            <a:endParaRPr lang="nb-NO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83922" cy="254145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4.		7 5 3		    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9 7 2		      S          N 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2	     1 sp   1 NT</a:t>
            </a:r>
          </a:p>
          <a:p>
            <a:pPr marL="914400" lvl="1" indent="-457200">
              <a:buNone/>
            </a:pPr>
            <a:r>
              <a:rPr lang="nb-NO" sz="2000" b="1" dirty="0" smtClean="0"/>
              <a:t>	K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	     2 ru   2 sp</a:t>
            </a:r>
          </a:p>
          <a:p>
            <a:pPr marL="914400" lvl="1" indent="-457200">
              <a:buNone/>
            </a:pPr>
            <a:r>
              <a:rPr lang="nb-NO" sz="2000" b="1" dirty="0" smtClean="0"/>
              <a:t>	 		     pass 	      Hva spiller du ut?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42910" y="2428868"/>
            <a:ext cx="7342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Kløver konge er et alternativ, men trumf er </a:t>
            </a:r>
          </a:p>
          <a:p>
            <a:r>
              <a:rPr lang="nb-NO" sz="2000" b="1" dirty="0" smtClean="0"/>
              <a:t>bedre denne gang for å hindre stjelinger i bordet.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85786" y="3072348"/>
            <a:ext cx="75009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6 </a:t>
            </a:r>
          </a:p>
          <a:p>
            <a:r>
              <a:rPr lang="nb-NO" sz="2000" b="1" dirty="0" smtClean="0"/>
              <a:t>			D 6 5 4 3</a:t>
            </a:r>
          </a:p>
          <a:p>
            <a:r>
              <a:rPr lang="nb-NO" sz="2000" b="1" dirty="0" smtClean="0"/>
              <a:t>			8 3</a:t>
            </a:r>
          </a:p>
          <a:p>
            <a:r>
              <a:rPr lang="nb-NO" sz="2000" b="1" dirty="0" smtClean="0"/>
              <a:t>			E 8 5 4</a:t>
            </a:r>
          </a:p>
          <a:p>
            <a:r>
              <a:rPr lang="nb-NO" sz="2000" b="1" dirty="0" smtClean="0"/>
              <a:t>					D 10 9</a:t>
            </a:r>
          </a:p>
          <a:p>
            <a:r>
              <a:rPr lang="nb-NO" sz="2000" b="1" dirty="0" smtClean="0"/>
              <a:t>					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</a:t>
            </a:r>
          </a:p>
          <a:p>
            <a:r>
              <a:rPr lang="nb-NO" sz="2000" b="1" dirty="0" smtClean="0"/>
              <a:t>					9 6 4</a:t>
            </a:r>
          </a:p>
          <a:p>
            <a:r>
              <a:rPr lang="nb-NO" sz="2000" b="1" dirty="0" smtClean="0"/>
              <a:t>			E K 8 4 2 	10 9 7 2</a:t>
            </a:r>
          </a:p>
          <a:p>
            <a:r>
              <a:rPr lang="nb-NO" sz="2000" b="1" dirty="0" smtClean="0"/>
              <a:t>			E 8</a:t>
            </a:r>
          </a:p>
          <a:p>
            <a:r>
              <a:rPr lang="nb-NO" sz="2000" b="1" dirty="0" smtClean="0"/>
              <a:t>			K D 7 5 </a:t>
            </a:r>
          </a:p>
          <a:p>
            <a:r>
              <a:rPr lang="nb-NO" sz="2000" b="1" dirty="0" smtClean="0"/>
              <a:t>		</a:t>
            </a:r>
            <a:r>
              <a:rPr lang="nb-NO" sz="2000" b="1" smtClean="0"/>
              <a:t>	6 3</a:t>
            </a:r>
            <a:endParaRPr lang="nb-NO" sz="2000" b="1" dirty="0" smtClean="0"/>
          </a:p>
          <a:p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305</TotalTime>
  <Words>215</Words>
  <Application>Microsoft Office PowerPoint</Application>
  <PresentationFormat>Skjermfremvisning (4:3)</PresentationFormat>
  <Paragraphs>113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Default Theme</vt:lpstr>
      <vt:lpstr>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 OM SPILLEFØRING    1.   E 7 2   K D Kn 10  5 3   D 9 7 5 2   -   9 6 4 3   E 8 7 2   6    E 8 2   Øst spiller 4 spar og får kløver konge ut fra Syd. Hvor mange stikk kan du regne med og på hvilken måte?   Ti – seks i spar , kløver ess og to stjelinger i kløver, ruter ess.   Hvor kan du få ekstra stikk ?   I ruter hvis fargen sitter 3-2</dc:title>
  <dc:creator>Per</dc:creator>
  <cp:lastModifiedBy>Bruker</cp:lastModifiedBy>
  <cp:revision>34</cp:revision>
  <dcterms:created xsi:type="dcterms:W3CDTF">2009-11-20T17:38:40Z</dcterms:created>
  <dcterms:modified xsi:type="dcterms:W3CDTF">2014-10-16T22:25:38Z</dcterms:modified>
</cp:coreProperties>
</file>